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2" r:id="rId4"/>
    <p:sldId id="261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6058"/>
            <a:ext cx="3929058" cy="365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5716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  <a:latin typeface="Arial Black" pitchFamily="34" charset="0"/>
              </a:rPr>
              <a:t>Приготовление </a:t>
            </a:r>
            <a:br>
              <a:rPr lang="ru-RU" sz="2400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3300"/>
                </a:solidFill>
                <a:latin typeface="Arial Black" pitchFamily="34" charset="0"/>
              </a:rPr>
              <a:t>поварами школьной столовой </a:t>
            </a:r>
            <a:br>
              <a:rPr lang="ru-RU" sz="2400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3300"/>
                </a:solidFill>
                <a:latin typeface="Arial Black" pitchFamily="34" charset="0"/>
              </a:rPr>
              <a:t>горячего завтрака «</a:t>
            </a:r>
            <a:r>
              <a:rPr lang="ru-RU" sz="2400" b="1" dirty="0" smtClean="0">
                <a:solidFill>
                  <a:srgbClr val="FF3300"/>
                </a:solidFill>
                <a:latin typeface="Arial Black" pitchFamily="34" charset="0"/>
              </a:rPr>
              <a:t>Плов с птицей»</a:t>
            </a:r>
            <a:endParaRPr lang="ru-RU" sz="2400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6" name="Picture 3" descr="C:\Users\User\Desktop\ДО\emblema1-trans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0"/>
            <a:ext cx="1888257" cy="1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2024-2025\Питание\лучшая столовая\горячий завтрак\IMG_5267 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588" y="2786058"/>
            <a:ext cx="5286412" cy="355079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6237312"/>
            <a:ext cx="9144000" cy="46166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38" y="2468880"/>
            <a:ext cx="7640955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3" descr="C:\Users\User\Desktop\ДО\emblema1-trans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71" y="0"/>
            <a:ext cx="1888257" cy="1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844824"/>
            <a:ext cx="8784976" cy="46166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Технологическая 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карта приготовления плова </a:t>
            </a:r>
          </a:p>
        </p:txBody>
      </p:sp>
    </p:spTree>
    <p:extLst>
      <p:ext uri="{BB962C8B-B14F-4D97-AF65-F5344CB8AC3E}">
        <p14:creationId xmlns:p14="http://schemas.microsoft.com/office/powerpoint/2010/main" val="34844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388718" cy="342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4482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  <a:t>В состав вкусного плова входят только свежие продукты: </a:t>
            </a:r>
          </a:p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Arial Black" pitchFamily="34" charset="0"/>
              </a:rPr>
              <a:t>куриная грудка филе, масло подсолнечное,  лук репчатый, </a:t>
            </a:r>
            <a: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  <a:t>морковь, </a:t>
            </a:r>
            <a:r>
              <a:rPr lang="ru-RU" sz="2000" b="1" dirty="0" smtClean="0">
                <a:solidFill>
                  <a:srgbClr val="FF3300"/>
                </a:solidFill>
                <a:latin typeface="Arial Black" pitchFamily="34" charset="0"/>
              </a:rPr>
              <a:t>томатная паста, крупа рисовая, специи.</a:t>
            </a:r>
            <a:endParaRPr lang="ru-RU" sz="2000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9" name="Picture 3" descr="C:\Users\User\Desktop\ДО\emblema1-trans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888257" cy="1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5829300"/>
            <a:ext cx="7680960" cy="37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184" y="2852936"/>
            <a:ext cx="63848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85926"/>
            <a:ext cx="5386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>- Рис необходимо перебрать, затем промыть его  </a:t>
            </a: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и </a:t>
            </a:r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>замочить водой.</a:t>
            </a:r>
          </a:p>
          <a:p>
            <a:pPr lvl="0"/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>-</a:t>
            </a: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Режем и промываем мясо курицы.</a:t>
            </a:r>
          </a:p>
          <a:p>
            <a:pPr lvl="0"/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-Слегка обжариваем порционные куски курицы, посыпав солью.</a:t>
            </a:r>
          </a:p>
          <a:p>
            <a:pPr lvl="0"/>
            <a:endParaRPr lang="ru-RU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7" name="Picture 3" descr="C:\Users\User\Desktop\ДО\emblema1-transfor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1888257" cy="1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449236"/>
            <a:ext cx="3207798" cy="49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5400600" cy="28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4160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FF3300"/>
                </a:solidFill>
                <a:latin typeface="Arial Black" pitchFamily="34" charset="0"/>
              </a:rPr>
              <a:t>-</a:t>
            </a:r>
            <a:r>
              <a:rPr lang="ru-RU" sz="2400" b="1" dirty="0">
                <a:solidFill>
                  <a:srgbClr val="FF3300"/>
                </a:solidFill>
                <a:latin typeface="Arial Black" pitchFamily="34" charset="0"/>
              </a:rPr>
              <a:t>Подготавливаем овощи и слегка обжариваем</a:t>
            </a:r>
            <a:r>
              <a:rPr lang="ru-RU" sz="2400" b="1" dirty="0" smtClean="0">
                <a:solidFill>
                  <a:srgbClr val="FF3300"/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566425" cy="27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User\Desktop\ДО\emblema1-trans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888257" cy="1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24" y="2348880"/>
            <a:ext cx="5767812" cy="365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4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ДО\emblema1-transfor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36" y="-4010"/>
            <a:ext cx="1888257" cy="1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6378" y="1700808"/>
            <a:ext cx="6470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Добавляем </a:t>
            </a:r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>овощи и  </a:t>
            </a:r>
            <a:r>
              <a:rPr lang="ru-RU" b="1" dirty="0" err="1" smtClean="0">
                <a:solidFill>
                  <a:srgbClr val="FF3300"/>
                </a:solidFill>
                <a:latin typeface="Arial Black" pitchFamily="34" charset="0"/>
              </a:rPr>
              <a:t>спассерованную</a:t>
            </a:r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> томатную пасту, выкладываем </a:t>
            </a: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рис.</a:t>
            </a:r>
          </a:p>
          <a:p>
            <a:pPr lvl="0"/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-Варим до </a:t>
            </a:r>
            <a:r>
              <a:rPr lang="ru-RU" b="1" dirty="0" err="1">
                <a:solidFill>
                  <a:srgbClr val="FF3300"/>
                </a:solidFill>
                <a:latin typeface="Arial Black" pitchFamily="34" charset="0"/>
              </a:rPr>
              <a:t>загустения</a:t>
            </a:r>
            <a:r>
              <a:rPr lang="ru-RU" b="1" dirty="0">
                <a:solidFill>
                  <a:srgbClr val="FF3300"/>
                </a:solidFill>
                <a:latin typeface="Arial Black" pitchFamily="34" charset="0"/>
              </a:rPr>
              <a:t> и убираем в жарочный шкаф.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908" y="3290437"/>
            <a:ext cx="4214810" cy="356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071810"/>
            <a:ext cx="4309110" cy="364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2024-2025\Питание\лучшая столовая\горячий завтрак\плов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000372"/>
            <a:ext cx="4000496" cy="373634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2643174" cy="30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14346" y="6457890"/>
            <a:ext cx="9501254" cy="40011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4071934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85" y="642918"/>
            <a:ext cx="6858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3300"/>
                </a:solidFill>
                <a:latin typeface="Arial Black" pitchFamily="34" charset="0"/>
              </a:rPr>
              <a:t>Приятного аппетита!</a:t>
            </a:r>
            <a:endParaRPr lang="ru-RU" sz="4400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6" name="Picture 3" descr="C:\Users\User\Desktop\ДО\emblema1-trans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888257" cy="1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24-2025\Питание\лучшая столовая\горячий завтрак\контрольное блюдо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071678"/>
            <a:ext cx="5000628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9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</cp:lastModifiedBy>
  <cp:revision>22</cp:revision>
  <dcterms:created xsi:type="dcterms:W3CDTF">2025-04-24T17:44:44Z</dcterms:created>
  <dcterms:modified xsi:type="dcterms:W3CDTF">2025-05-19T09:07:19Z</dcterms:modified>
</cp:coreProperties>
</file>